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7EAFD"/>
    <a:srgbClr val="C7EAFB"/>
    <a:srgbClr val="010D1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455" autoAdjust="0"/>
    <p:restoredTop sz="94660"/>
  </p:normalViewPr>
  <p:slideViewPr>
    <p:cSldViewPr>
      <p:cViewPr varScale="1">
        <p:scale>
          <a:sx n="86" d="100"/>
          <a:sy n="86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FE438E-7E34-4968-852F-2948A3678B5C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EAA462-0A52-4027-AEAA-BCFF32CD41D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065A8A-51DB-4EC6-8070-DEA7346D0C19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God’s Side in the Controversy Is Helped or Hurt to the Extent His Character Is Reflected in the Lives of His People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A4285-E5E3-4EAF-B99C-DAF7686CC48A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God’s Side in the Controversy Is Helped or Hurt to the Extent His Character Is Reflected in the Lives of His People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-381000" y="-152400"/>
            <a:ext cx="9677400" cy="838200"/>
          </a:xfrm>
          <a:prstGeom prst="rect">
            <a:avLst/>
          </a:prstGeom>
          <a:gradFill flip="none" rotWithShape="1">
            <a:gsLst>
              <a:gs pos="0">
                <a:srgbClr val="010D2E"/>
              </a:gs>
              <a:gs pos="100000">
                <a:srgbClr val="014C6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Countdown (Shadow)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200" y="56338"/>
            <a:ext cx="2133600" cy="98007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85800" y="4406900"/>
            <a:ext cx="7772400" cy="2146300"/>
          </a:xfrm>
          <a:prstGeom prst="rect">
            <a:avLst/>
          </a:prstGeom>
        </p:spPr>
        <p:txBody>
          <a:bodyPr anchor="b"/>
          <a:lstStyle>
            <a:lvl1pPr algn="ctr">
              <a:defRPr sz="4000" b="1" cap="none">
                <a:solidFill>
                  <a:srgbClr val="C7EAFD"/>
                </a:solidFill>
                <a:latin typeface="Cambria" pitchFamily="18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-381000" y="-152400"/>
            <a:ext cx="9677400" cy="3200400"/>
          </a:xfrm>
          <a:prstGeom prst="rect">
            <a:avLst/>
          </a:prstGeom>
          <a:gradFill flip="none" rotWithShape="1">
            <a:gsLst>
              <a:gs pos="0">
                <a:srgbClr val="010D2E"/>
              </a:gs>
              <a:gs pos="100000">
                <a:srgbClr val="014C6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Countdown (Shadow)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85800" y="772824"/>
            <a:ext cx="7607167" cy="349437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2BFAC-B7F0-456C-B741-D8FBD40C95E9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God’s Side in the Controversy Is Helped or Hurt to the Extent His Character Is Reflected in the Lives of His People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-381000" y="-152400"/>
            <a:ext cx="9677400" cy="838200"/>
          </a:xfrm>
          <a:prstGeom prst="rect">
            <a:avLst/>
          </a:prstGeom>
          <a:gradFill flip="none" rotWithShape="1">
            <a:gsLst>
              <a:gs pos="0">
                <a:srgbClr val="010D2E"/>
              </a:gs>
              <a:gs pos="100000">
                <a:srgbClr val="014C6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Countdown (Shadow)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200" y="56338"/>
            <a:ext cx="2133600" cy="98007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2F5F5-A515-4C9B-98A3-53E6EA5634A5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God’s Side in the Controversy Is Helped or Hurt to the Extent His Character Is Reflected in the Lives of His People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>
            <a:off x="-381000" y="-152400"/>
            <a:ext cx="9677400" cy="838200"/>
          </a:xfrm>
          <a:prstGeom prst="rect">
            <a:avLst/>
          </a:prstGeom>
          <a:gradFill flip="none" rotWithShape="1">
            <a:gsLst>
              <a:gs pos="0">
                <a:srgbClr val="010D2E"/>
              </a:gs>
              <a:gs pos="100000">
                <a:srgbClr val="014C6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 descr="Countdown (Shadow)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200" y="56338"/>
            <a:ext cx="2133600" cy="98007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52582-17DA-43D6-BB60-54BFECE090F0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God’s Side in the Controversy Is Helped or Hurt to the Extent His Character Is Reflected in the Lives of His People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-381000" y="-152400"/>
            <a:ext cx="9677400" cy="838200"/>
          </a:xfrm>
          <a:prstGeom prst="rect">
            <a:avLst/>
          </a:prstGeom>
          <a:gradFill flip="none" rotWithShape="1">
            <a:gsLst>
              <a:gs pos="0">
                <a:srgbClr val="010D2E"/>
              </a:gs>
              <a:gs pos="100000">
                <a:srgbClr val="014C6D"/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Countdown (Shadow)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200" y="56338"/>
            <a:ext cx="2133600" cy="980076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0D1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mbria" pitchFamily="18" charset="0"/>
              </a:defRPr>
            </a:lvl1pPr>
          </a:lstStyle>
          <a:p>
            <a:fld id="{40B9A9C4-F50A-4A7E-9D60-6DB6D3B2D544}" type="datetime1">
              <a:rPr lang="en-US" smtClean="0"/>
              <a:pPr/>
              <a:t>1/5/2012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mbria" pitchFamily="18" charset="0"/>
              </a:defRPr>
            </a:lvl1pPr>
          </a:lstStyle>
          <a:p>
            <a:r>
              <a:rPr lang="en-US" smtClean="0"/>
              <a:t>God’s Side in the Controversy Is Helped or Hurt to the Extent His Character Is Reflected in the Lives of His People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mbria" pitchFamily="18" charset="0"/>
              </a:defRPr>
            </a:lvl1pPr>
          </a:lstStyle>
          <a:p>
            <a:fld id="{045FCF31-C825-4BD9-BD2A-EB541A27C27D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/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spcBef>
          <a:spcPts val="0"/>
        </a:spcBef>
        <a:buFont typeface="Arial" pitchFamily="34" charset="0"/>
        <a:buNone/>
        <a:defRPr sz="4400" b="0" kern="1200">
          <a:solidFill>
            <a:srgbClr val="C7EAFD"/>
          </a:solidFill>
          <a:latin typeface="Cambr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4000" b="0" kern="1200">
          <a:solidFill>
            <a:srgbClr val="C7EAFD"/>
          </a:solidFill>
          <a:latin typeface="Cambr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3600" b="0" kern="1200">
          <a:solidFill>
            <a:srgbClr val="C7EAFD"/>
          </a:solidFill>
          <a:latin typeface="Cambr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3200" b="0" kern="1200">
          <a:solidFill>
            <a:srgbClr val="C7EAFD"/>
          </a:solidFill>
          <a:latin typeface="Cambr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3200" b="0" kern="1200">
          <a:solidFill>
            <a:srgbClr val="C7EAFD"/>
          </a:solidFill>
          <a:latin typeface="Cambr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85800" y="5638800"/>
            <a:ext cx="7772400" cy="914400"/>
          </a:xfrm>
        </p:spPr>
        <p:txBody>
          <a:bodyPr>
            <a:noAutofit/>
          </a:bodyPr>
          <a:lstStyle/>
          <a:p>
            <a:r>
              <a:rPr lang="en-US" sz="3200" dirty="0" smtClean="0"/>
              <a:t>God’s Side of the Story in the Great Controversy as Told by the Early Church</a:t>
            </a:r>
            <a:endParaRPr lang="en-US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were the main sermon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topics that the disciples preached everywhere they went?  Should those topics instruct what modern pastors emphasize today?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157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How did Paul and Barnabas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deal with the transition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between the old and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new covenants?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189, 190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Why did Paul focus on the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Cross in his preaching, and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does this emphasis say about the character of God?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209, 210, 245, 246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kind of warfare can Christians, both in the first century and in ours, expect </a:t>
            </a:r>
            <a:r>
              <a:rPr lang="en-US" dirty="0" smtClean="0"/>
              <a:t>when </a:t>
            </a:r>
            <a:r>
              <a:rPr lang="en-US" dirty="0" smtClean="0"/>
              <a:t>the truth is being proclaimed?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219, 220, 230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How does Paul emphasize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one of the key aspects of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the great controversy—a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smtClean="0"/>
              <a:t>gift </a:t>
            </a:r>
            <a:r>
              <a:rPr lang="en-US" dirty="0" smtClean="0"/>
              <a:t>that God has given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to all created beings?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313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How did Paul explain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the </a:t>
            </a:r>
            <a:r>
              <a:rPr lang="en-US" dirty="0" err="1" smtClean="0"/>
              <a:t>Galatian</a:t>
            </a:r>
            <a:r>
              <a:rPr lang="en-US" dirty="0" smtClean="0"/>
              <a:t> problem?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384, 385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How did Paul help the Colossians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to see that a correct understanding of the character of God is necessary before their own characters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can be transformed?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475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is the difference between God’s desire to have His created beings obey Him and Satan’s method of gaining obedience?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541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is the only way that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sinners can become members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of God’s kingdom?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543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Why is the coming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of Jesus delayed?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600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Why was the Christian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church organized, and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is its highest mission?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How did the church become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the theater of God’s grace?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12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two sources of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power has the Christian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church always had in order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to fulfill its mission?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18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In the final judgment, for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are the unrepentant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sinners finally judged?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62, 232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What special lesson did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the death of Ananias and </a:t>
            </a:r>
            <a:r>
              <a:rPr lang="en-US" dirty="0" err="1" smtClean="0"/>
              <a:t>Sapphira</a:t>
            </a:r>
            <a:r>
              <a:rPr lang="en-US" dirty="0" smtClean="0"/>
              <a:t> teach the New Testament church?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73-76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In helping the church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organize for service, how was God helping it to learn about the way He runs the universe?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88, 96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Although God is not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bound by time, why has He delayed His coming and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for what does He wait?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111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From the standpoint of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the great controversy, what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role do the angels play in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</a:pPr>
            <a:r>
              <a:rPr lang="en-US" dirty="0" smtClean="0"/>
              <a:t>the affairs of this earth?</a:t>
            </a: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endParaRPr lang="en-US" sz="2400" dirty="0" smtClean="0"/>
          </a:p>
          <a:p>
            <a:pPr marL="0" indent="0" algn="r">
              <a:lnSpc>
                <a:spcPct val="110000"/>
              </a:lnSpc>
              <a:spcBef>
                <a:spcPts val="0"/>
              </a:spcBef>
            </a:pPr>
            <a:r>
              <a:rPr lang="en-US" sz="2400" dirty="0" smtClean="0"/>
              <a:t>AA 152-154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3A08C-F12A-49DB-B1DB-EAAB2ECC0757}" type="datetime1">
              <a:rPr lang="en-US" smtClean="0"/>
              <a:pPr/>
              <a:t>1/5/2012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FCF31-C825-4BD9-BD2A-EB541A27C27D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God’s Side of the Story in the Great Controversy as Told by the Early Church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701</Words>
  <Application>Microsoft Office PowerPoint</Application>
  <PresentationFormat>On-screen Show (4:3)</PresentationFormat>
  <Paragraphs>140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God’s Side of the Story in the Great Controversy as Told by the Early Church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Company>Pacific Press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Lucifer, the Archdeceiver</dc:title>
  <dc:creator>Doug Church</dc:creator>
  <cp:lastModifiedBy>Doug Church</cp:lastModifiedBy>
  <cp:revision>49</cp:revision>
  <dcterms:created xsi:type="dcterms:W3CDTF">2012-01-02T16:47:39Z</dcterms:created>
  <dcterms:modified xsi:type="dcterms:W3CDTF">2012-01-05T15:09:48Z</dcterms:modified>
</cp:coreProperties>
</file>